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0" r:id="rId3"/>
    <p:sldId id="259" r:id="rId4"/>
    <p:sldId id="257" r:id="rId5"/>
    <p:sldId id="258"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58" autoAdjust="0"/>
    <p:restoredTop sz="94599"/>
  </p:normalViewPr>
  <p:slideViewPr>
    <p:cSldViewPr snapToGrid="0">
      <p:cViewPr varScale="1">
        <p:scale>
          <a:sx n="106" d="100"/>
          <a:sy n="106" d="100"/>
        </p:scale>
        <p:origin x="77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2CDCF8-4D98-48A9-9287-CC3B98F3B642}" type="datetimeFigureOut">
              <a:rPr lang="en-GB" smtClean="0"/>
              <a:t>23/04/2016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6904FB-883E-4C54-847D-B95C4D724C49}" type="slidenum">
              <a:rPr lang="en-GB" smtClean="0"/>
              <a:t>‹#›</a:t>
            </a:fld>
            <a:endParaRPr lang="en-GB"/>
          </a:p>
        </p:txBody>
      </p:sp>
    </p:spTree>
    <p:extLst>
      <p:ext uri="{BB962C8B-B14F-4D97-AF65-F5344CB8AC3E}">
        <p14:creationId xmlns:p14="http://schemas.microsoft.com/office/powerpoint/2010/main" val="2907693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SLA Service level agreement</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t>Source : http://www.examcollection.com/certification-training/network-plus-soho-network-requirements-planning-and-implementation.html</a:t>
            </a:r>
          </a:p>
          <a:p>
            <a:endParaRPr lang="en-GB" dirty="0"/>
          </a:p>
        </p:txBody>
      </p:sp>
      <p:sp>
        <p:nvSpPr>
          <p:cNvPr id="4" name="Slide Number Placeholder 3"/>
          <p:cNvSpPr>
            <a:spLocks noGrp="1"/>
          </p:cNvSpPr>
          <p:nvPr>
            <p:ph type="sldNum" sz="quarter" idx="10"/>
          </p:nvPr>
        </p:nvSpPr>
        <p:spPr/>
        <p:txBody>
          <a:bodyPr/>
          <a:lstStyle/>
          <a:p>
            <a:fld id="{526904FB-883E-4C54-847D-B95C4D724C49}" type="slidenum">
              <a:rPr lang="en-GB" smtClean="0"/>
              <a:t>4</a:t>
            </a:fld>
            <a:endParaRPr lang="en-GB"/>
          </a:p>
        </p:txBody>
      </p:sp>
    </p:spTree>
    <p:extLst>
      <p:ext uri="{BB962C8B-B14F-4D97-AF65-F5344CB8AC3E}">
        <p14:creationId xmlns:p14="http://schemas.microsoft.com/office/powerpoint/2010/main" val="749244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4/23/16</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183291"/>
            <a:ext cx="8915399" cy="2262781"/>
          </a:xfrm>
        </p:spPr>
        <p:txBody>
          <a:bodyPr/>
          <a:lstStyle/>
          <a:p>
            <a:pPr algn="ctr"/>
            <a:r>
              <a:rPr lang="en-GB" dirty="0" smtClean="0"/>
              <a:t>UNIT 11 </a:t>
            </a:r>
            <a:endParaRPr lang="en-GB" dirty="0"/>
          </a:p>
        </p:txBody>
      </p:sp>
      <p:sp>
        <p:nvSpPr>
          <p:cNvPr id="3" name="Subtitle 2"/>
          <p:cNvSpPr>
            <a:spLocks noGrp="1"/>
          </p:cNvSpPr>
          <p:nvPr>
            <p:ph type="subTitle" idx="1"/>
          </p:nvPr>
        </p:nvSpPr>
        <p:spPr>
          <a:xfrm>
            <a:off x="2753970" y="4093638"/>
            <a:ext cx="8915399" cy="1126283"/>
          </a:xfrm>
        </p:spPr>
        <p:txBody>
          <a:bodyPr/>
          <a:lstStyle/>
          <a:p>
            <a:pPr algn="ctr"/>
            <a:r>
              <a:rPr lang="en-GB" dirty="0" smtClean="0"/>
              <a:t>SOHO NETWORK &amp;  MULTIPLAYER NETWORK</a:t>
            </a:r>
            <a:endParaRPr lang="en-GB" dirty="0"/>
          </a:p>
        </p:txBody>
      </p:sp>
    </p:spTree>
    <p:extLst>
      <p:ext uri="{BB962C8B-B14F-4D97-AF65-F5344CB8AC3E}">
        <p14:creationId xmlns:p14="http://schemas.microsoft.com/office/powerpoint/2010/main" val="2006994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Multiplayer gaming network</a:t>
            </a:r>
            <a:br>
              <a:rPr lang="en-US" dirty="0" smtClean="0"/>
            </a:br>
            <a:r>
              <a:rPr lang="en-US" dirty="0" smtClean="0"/>
              <a:t>strength and weakness </a:t>
            </a:r>
            <a:endParaRPr lang="en-US" dirty="0"/>
          </a:p>
        </p:txBody>
      </p:sp>
      <p:sp>
        <p:nvSpPr>
          <p:cNvPr id="4" name="TextBox 3"/>
          <p:cNvSpPr txBox="1"/>
          <p:nvPr/>
        </p:nvSpPr>
        <p:spPr>
          <a:xfrm>
            <a:off x="5009148" y="2273967"/>
            <a:ext cx="7182852" cy="4211053"/>
          </a:xfrm>
          <a:prstGeom prst="rect">
            <a:avLst/>
          </a:prstGeom>
          <a:noFill/>
        </p:spPr>
        <p:txBody>
          <a:bodyPr wrap="square" rtlCol="0">
            <a:spAutoFit/>
          </a:bodyPr>
          <a:lstStyle/>
          <a:p>
            <a:pPr algn="just"/>
            <a:r>
              <a:rPr lang="en-US" dirty="0" smtClean="0"/>
              <a:t>The strength of multiplayer gaming network is that it allows players to play with each other worldwide, connecting them together and socializing allowing them to share gameplay or   screen shots. The weakness is having to choose between one platform from another like an Xbox ,PlayStation or Nintendo each of them offer the same service but they do not share the same library of games, so multiplayer gaming are not possible between two different console, even if the game is available for both Xbox and PlayStation you cannot play together, because they don</a:t>
            </a:r>
            <a:r>
              <a:rPr lang="fr-FR" dirty="0" smtClean="0"/>
              <a:t>’</a:t>
            </a:r>
            <a:r>
              <a:rPr lang="en-US" dirty="0" smtClean="0"/>
              <a:t>t support cross platform play, in the pas both have been hacked and multiple account and password have been stolen forcing users to change the account or having it suspended, some time the servers are jammed because the are too many clients connected to their servers than it can handle.</a:t>
            </a:r>
            <a:endParaRPr lang="en-US" dirty="0"/>
          </a:p>
        </p:txBody>
      </p:sp>
      <p:pic>
        <p:nvPicPr>
          <p:cNvPr id="6" name="Picture 5"/>
          <p:cNvPicPr>
            <a:picLocks noChangeAspect="1"/>
          </p:cNvPicPr>
          <p:nvPr/>
        </p:nvPicPr>
        <p:blipFill>
          <a:blip r:embed="rId2"/>
          <a:stretch>
            <a:fillRect/>
          </a:stretch>
        </p:blipFill>
        <p:spPr>
          <a:xfrm>
            <a:off x="292100" y="3212432"/>
            <a:ext cx="4739013" cy="2642602"/>
          </a:xfrm>
          <a:prstGeom prst="rect">
            <a:avLst/>
          </a:prstGeom>
        </p:spPr>
      </p:pic>
    </p:spTree>
    <p:extLst>
      <p:ext uri="{BB962C8B-B14F-4D97-AF65-F5344CB8AC3E}">
        <p14:creationId xmlns:p14="http://schemas.microsoft.com/office/powerpoint/2010/main" val="1751565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What is a computer network</a:t>
            </a:r>
            <a:br>
              <a:rPr lang="en-GB" b="1" dirty="0"/>
            </a:br>
            <a:endParaRPr lang="en-GB" dirty="0"/>
          </a:p>
        </p:txBody>
      </p:sp>
      <p:sp>
        <p:nvSpPr>
          <p:cNvPr id="3" name="Content Placeholder 2"/>
          <p:cNvSpPr>
            <a:spLocks noGrp="1"/>
          </p:cNvSpPr>
          <p:nvPr>
            <p:ph idx="1"/>
          </p:nvPr>
        </p:nvSpPr>
        <p:spPr>
          <a:xfrm>
            <a:off x="2853907" y="2121568"/>
            <a:ext cx="8915400" cy="3777622"/>
          </a:xfrm>
        </p:spPr>
        <p:txBody>
          <a:bodyPr/>
          <a:lstStyle/>
          <a:p>
            <a:pPr algn="just"/>
            <a:r>
              <a:rPr lang="en-US" dirty="0"/>
              <a:t>A computer network is a set of connected computers. Computers on a network are called nodes. The connection between computers can be done via cabling, most commonly the Ethernet cable, or wirelessly through radio waves. Connected computers can share resources, like access to the Internet, printers, file servers, and others. A network is a multipurpose connection, which allows a single computer to do more.</a:t>
            </a:r>
            <a:endParaRPr lang="en-GB" dirty="0"/>
          </a:p>
          <a:p>
            <a:pPr algn="just"/>
            <a:endParaRPr lang="en-GB" dirty="0"/>
          </a:p>
        </p:txBody>
      </p:sp>
    </p:spTree>
    <p:extLst>
      <p:ext uri="{BB962C8B-B14F-4D97-AF65-F5344CB8AC3E}">
        <p14:creationId xmlns:p14="http://schemas.microsoft.com/office/powerpoint/2010/main" val="3443953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Uses and features of computer </a:t>
            </a:r>
            <a:r>
              <a:rPr lang="en-GB" b="1" dirty="0" smtClean="0"/>
              <a:t>networks</a:t>
            </a:r>
            <a:r>
              <a:rPr lang="en-GB" b="1" dirty="0"/>
              <a:t/>
            </a:r>
            <a:br>
              <a:rPr lang="en-GB" b="1" dirty="0"/>
            </a:br>
            <a:endParaRPr lang="en-GB" dirty="0"/>
          </a:p>
        </p:txBody>
      </p:sp>
      <p:sp>
        <p:nvSpPr>
          <p:cNvPr id="4" name="TextBox 3"/>
          <p:cNvSpPr txBox="1"/>
          <p:nvPr/>
        </p:nvSpPr>
        <p:spPr>
          <a:xfrm>
            <a:off x="3699830" y="1905000"/>
            <a:ext cx="7910643" cy="3970318"/>
          </a:xfrm>
          <a:prstGeom prst="rect">
            <a:avLst/>
          </a:prstGeom>
          <a:noFill/>
        </p:spPr>
        <p:txBody>
          <a:bodyPr wrap="square" rtlCol="0">
            <a:spAutoFit/>
          </a:bodyPr>
          <a:lstStyle/>
          <a:p>
            <a:pPr algn="just"/>
            <a:r>
              <a:rPr lang="en-GB" dirty="0"/>
              <a:t>The uses of sharing hardware resources for a business that have different offices around the globe is a major advantage it allows them to share files also work on the same files, share information securely within the </a:t>
            </a:r>
            <a:r>
              <a:rPr lang="en-GB" dirty="0" smtClean="0"/>
              <a:t>firm, </a:t>
            </a:r>
            <a:r>
              <a:rPr lang="en-GB" dirty="0"/>
              <a:t>increasing the productivity. Also Businesses can save money by purchasing one software licence and sharing it with all the computer hardware in the firm.</a:t>
            </a:r>
          </a:p>
          <a:p>
            <a:pPr algn="just"/>
            <a:r>
              <a:rPr lang="en-GB" dirty="0"/>
              <a:t>Communication methods like instant messaging and social networking allows firms to hold meeting without having their employees travelling to the meeting location saving the business money.</a:t>
            </a:r>
          </a:p>
          <a:p>
            <a:pPr algn="just"/>
            <a:r>
              <a:rPr lang="en-GB" dirty="0"/>
              <a:t>Businesses can save money on telephone bills if they make all their calls on an application like Skype. </a:t>
            </a:r>
          </a:p>
          <a:p>
            <a:r>
              <a:rPr lang="en-GB" dirty="0"/>
              <a:t> </a:t>
            </a:r>
          </a:p>
          <a:p>
            <a:endParaRPr lang="en-GB" dirty="0"/>
          </a:p>
        </p:txBody>
      </p:sp>
    </p:spTree>
    <p:extLst>
      <p:ext uri="{BB962C8B-B14F-4D97-AF65-F5344CB8AC3E}">
        <p14:creationId xmlns:p14="http://schemas.microsoft.com/office/powerpoint/2010/main" val="4277149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4226" y="549969"/>
            <a:ext cx="8911687" cy="1280890"/>
          </a:xfrm>
        </p:spPr>
        <p:txBody>
          <a:bodyPr/>
          <a:lstStyle/>
          <a:p>
            <a:pPr algn="ctr"/>
            <a:r>
              <a:rPr lang="en-GB" dirty="0" smtClean="0"/>
              <a:t>SOHO NETWORK</a:t>
            </a:r>
            <a:endParaRPr lang="en-GB" dirty="0"/>
          </a:p>
        </p:txBody>
      </p:sp>
      <p:sp>
        <p:nvSpPr>
          <p:cNvPr id="3" name="Content Placeholder 2"/>
          <p:cNvSpPr>
            <a:spLocks noGrp="1"/>
          </p:cNvSpPr>
          <p:nvPr>
            <p:ph idx="1"/>
          </p:nvPr>
        </p:nvSpPr>
        <p:spPr>
          <a:xfrm>
            <a:off x="5396585" y="1419985"/>
            <a:ext cx="6795415" cy="3402878"/>
          </a:xfrm>
        </p:spPr>
        <p:txBody>
          <a:bodyPr/>
          <a:lstStyle/>
          <a:p>
            <a:pPr marL="0" indent="0" algn="just">
              <a:buNone/>
            </a:pPr>
            <a:r>
              <a:rPr lang="en-GB" dirty="0" smtClean="0"/>
              <a:t>SOHO ( small office home office) it’s a local area network connection  usually used in small businesses, like many other LANS, SOHO network can be a mixture of wireless and wired connections.</a:t>
            </a:r>
            <a:endParaRPr lang="en-GB" dirty="0"/>
          </a:p>
          <a:p>
            <a:pPr marL="0" indent="0" algn="just">
              <a:buNone/>
            </a:pPr>
            <a:r>
              <a:rPr lang="en-GB" dirty="0" smtClean="0"/>
              <a:t>The purpose of SOHO network is to connect no more than 15 computers and devices on a single network and share the information and resources between them those can be printers, applications and storage.</a:t>
            </a:r>
          </a:p>
          <a:p>
            <a:pPr marL="0" indent="0" algn="just">
              <a:buNone/>
            </a:pPr>
            <a:r>
              <a:rPr lang="en-GB" dirty="0" smtClean="0"/>
              <a:t>The clients can then communicate with each other by sending e-mails or using VOIP (Voice over internet protocol)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85" y="1493478"/>
            <a:ext cx="4946621" cy="37099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95862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5251" y="467699"/>
            <a:ext cx="8911687" cy="1280890"/>
          </a:xfrm>
        </p:spPr>
        <p:txBody>
          <a:bodyPr/>
          <a:lstStyle/>
          <a:p>
            <a:pPr algn="ctr"/>
            <a:r>
              <a:rPr lang="en-GB" dirty="0"/>
              <a:t>SOHO </a:t>
            </a:r>
            <a:r>
              <a:rPr lang="en-GB" dirty="0" smtClean="0"/>
              <a:t>NETWORK</a:t>
            </a:r>
            <a:br>
              <a:rPr lang="en-GB" dirty="0" smtClean="0"/>
            </a:br>
            <a:r>
              <a:rPr lang="en-GB" sz="1400" dirty="0" smtClean="0"/>
              <a:t> Features</a:t>
            </a:r>
            <a:endParaRPr lang="en-GB" dirty="0"/>
          </a:p>
        </p:txBody>
      </p:sp>
      <p:sp>
        <p:nvSpPr>
          <p:cNvPr id="3" name="Content Placeholder 2"/>
          <p:cNvSpPr>
            <a:spLocks noGrp="1"/>
          </p:cNvSpPr>
          <p:nvPr>
            <p:ph idx="1"/>
          </p:nvPr>
        </p:nvSpPr>
        <p:spPr>
          <a:xfrm>
            <a:off x="2236285" y="1892967"/>
            <a:ext cx="9666957" cy="4315327"/>
          </a:xfrm>
        </p:spPr>
        <p:txBody>
          <a:bodyPr>
            <a:normAutofit fontScale="85000" lnSpcReduction="10000"/>
          </a:bodyPr>
          <a:lstStyle/>
          <a:p>
            <a:pPr>
              <a:buFont typeface="Wingdings" panose="05000000000000000000" pitchFamily="2" charset="2"/>
              <a:buChar char="Ø"/>
            </a:pPr>
            <a:r>
              <a:rPr lang="en-GB" sz="2000" dirty="0"/>
              <a:t>Security </a:t>
            </a:r>
          </a:p>
          <a:p>
            <a:pPr lvl="1">
              <a:buFont typeface="Wingdings" panose="05000000000000000000" pitchFamily="2" charset="2"/>
              <a:buChar char="Ø"/>
            </a:pPr>
            <a:r>
              <a:rPr lang="en-GB" sz="2000" dirty="0"/>
              <a:t>Prevent unauthorized access to programs and data by means of password, Firewall and software applications.</a:t>
            </a:r>
          </a:p>
          <a:p>
            <a:pPr>
              <a:buFont typeface="Wingdings" panose="05000000000000000000" pitchFamily="2" charset="2"/>
              <a:buChar char="Ø"/>
            </a:pPr>
            <a:r>
              <a:rPr lang="en-GB" sz="2000" dirty="0"/>
              <a:t>File management </a:t>
            </a:r>
          </a:p>
          <a:p>
            <a:pPr lvl="1">
              <a:buFont typeface="Wingdings" panose="05000000000000000000" pitchFamily="2" charset="2"/>
              <a:buChar char="Ø"/>
            </a:pPr>
            <a:r>
              <a:rPr lang="en-GB" sz="2000" dirty="0"/>
              <a:t>Manage the resources and decides  who gets the resources</a:t>
            </a:r>
          </a:p>
          <a:p>
            <a:pPr>
              <a:buFont typeface="Wingdings" panose="05000000000000000000" pitchFamily="2" charset="2"/>
              <a:buChar char="Ø"/>
            </a:pPr>
            <a:r>
              <a:rPr lang="en-GB" sz="2000" dirty="0"/>
              <a:t>Device management </a:t>
            </a:r>
          </a:p>
          <a:p>
            <a:pPr lvl="1">
              <a:buFont typeface="Wingdings" panose="05000000000000000000" pitchFamily="2" charset="2"/>
              <a:buChar char="Ø"/>
            </a:pPr>
            <a:r>
              <a:rPr lang="en-GB" sz="2000" dirty="0"/>
              <a:t>Keeps track of all </a:t>
            </a:r>
            <a:r>
              <a:rPr lang="en-GB" sz="2000" dirty="0" smtClean="0"/>
              <a:t>devices connected to network and manage them example blocking some site for  some users</a:t>
            </a:r>
          </a:p>
          <a:p>
            <a:pPr>
              <a:buFont typeface="Wingdings" panose="05000000000000000000" pitchFamily="2" charset="2"/>
              <a:buChar char="Ø"/>
            </a:pPr>
            <a:r>
              <a:rPr lang="en-GB" sz="2000" dirty="0" smtClean="0"/>
              <a:t>Level of Access</a:t>
            </a:r>
          </a:p>
          <a:p>
            <a:pPr lvl="1">
              <a:buFont typeface="Wingdings" panose="05000000000000000000" pitchFamily="2" charset="2"/>
              <a:buChar char="Ø"/>
            </a:pPr>
            <a:r>
              <a:rPr lang="en-GB" sz="2000" dirty="0" smtClean="0"/>
              <a:t>Read </a:t>
            </a:r>
            <a:r>
              <a:rPr lang="en-GB" sz="2000" dirty="0"/>
              <a:t>only (Users can only read files)</a:t>
            </a:r>
          </a:p>
          <a:p>
            <a:pPr lvl="1">
              <a:buFont typeface="Wingdings" panose="05000000000000000000" pitchFamily="2" charset="2"/>
              <a:buChar char="Ø"/>
            </a:pPr>
            <a:r>
              <a:rPr lang="en-GB" sz="2000" dirty="0"/>
              <a:t>Read and write(Users can read and edit files but they cannot delete it or move it)</a:t>
            </a:r>
          </a:p>
          <a:p>
            <a:pPr lvl="1">
              <a:buFont typeface="Wingdings" panose="05000000000000000000" pitchFamily="2" charset="2"/>
              <a:buChar char="Ø"/>
            </a:pPr>
            <a:r>
              <a:rPr lang="en-GB" sz="2000" dirty="0"/>
              <a:t>Full Control (The User have full control on the files he can edit, write, and delete)</a:t>
            </a:r>
          </a:p>
          <a:p>
            <a:pPr>
              <a:buFont typeface="Wingdings" panose="05000000000000000000" pitchFamily="2" charset="2"/>
              <a:buChar char="Ø"/>
            </a:pPr>
            <a:endParaRPr lang="en-GB" dirty="0"/>
          </a:p>
        </p:txBody>
      </p:sp>
    </p:spTree>
    <p:extLst>
      <p:ext uri="{BB962C8B-B14F-4D97-AF65-F5344CB8AC3E}">
        <p14:creationId xmlns:p14="http://schemas.microsoft.com/office/powerpoint/2010/main" val="2192100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Strengths and weaknesses of SOHO NETWORK</a:t>
            </a:r>
            <a:endParaRPr lang="en-GB" dirty="0"/>
          </a:p>
        </p:txBody>
      </p:sp>
      <p:sp>
        <p:nvSpPr>
          <p:cNvPr id="3" name="Content Placeholder 2"/>
          <p:cNvSpPr>
            <a:spLocks noGrp="1"/>
          </p:cNvSpPr>
          <p:nvPr>
            <p:ph idx="1"/>
          </p:nvPr>
        </p:nvSpPr>
        <p:spPr>
          <a:xfrm>
            <a:off x="2589212" y="2133599"/>
            <a:ext cx="8915400" cy="4395537"/>
          </a:xfrm>
        </p:spPr>
        <p:txBody>
          <a:bodyPr>
            <a:normAutofit/>
          </a:bodyPr>
          <a:lstStyle/>
          <a:p>
            <a:pPr>
              <a:buFont typeface="Wingdings" panose="05000000000000000000" pitchFamily="2" charset="2"/>
              <a:buChar char="Ø"/>
            </a:pPr>
            <a:r>
              <a:rPr lang="en-GB" dirty="0"/>
              <a:t>Strength</a:t>
            </a:r>
            <a:r>
              <a:rPr lang="en-GB" dirty="0" smtClean="0"/>
              <a:t>:</a:t>
            </a:r>
            <a:endParaRPr lang="en-GB" dirty="0"/>
          </a:p>
          <a:p>
            <a:pPr lvl="1">
              <a:buFont typeface="Wingdings" panose="05000000000000000000" pitchFamily="2" charset="2"/>
              <a:buChar char="Ø"/>
            </a:pPr>
            <a:r>
              <a:rPr lang="en-GB" dirty="0"/>
              <a:t>Sharing devices such as printers </a:t>
            </a:r>
          </a:p>
          <a:p>
            <a:pPr lvl="1">
              <a:buFont typeface="Wingdings" panose="05000000000000000000" pitchFamily="2" charset="2"/>
              <a:buChar char="Ø"/>
            </a:pPr>
            <a:r>
              <a:rPr lang="en-GB" dirty="0"/>
              <a:t>Sharing files between users</a:t>
            </a:r>
          </a:p>
          <a:p>
            <a:pPr lvl="1">
              <a:buFont typeface="Wingdings" panose="05000000000000000000" pitchFamily="2" charset="2"/>
              <a:buChar char="Ø"/>
            </a:pPr>
            <a:r>
              <a:rPr lang="en-GB" dirty="0"/>
              <a:t>Security, users cannot see other users files unlike on stand-alone</a:t>
            </a:r>
          </a:p>
          <a:p>
            <a:pPr lvl="1">
              <a:buFont typeface="Wingdings" panose="05000000000000000000" pitchFamily="2" charset="2"/>
              <a:buChar char="Ø"/>
            </a:pPr>
            <a:r>
              <a:rPr lang="en-GB" dirty="0" smtClean="0"/>
              <a:t>Can be wireless </a:t>
            </a:r>
            <a:endParaRPr lang="en-GB" dirty="0"/>
          </a:p>
          <a:p>
            <a:pPr>
              <a:buFont typeface="Wingdings" panose="05000000000000000000" pitchFamily="2" charset="2"/>
              <a:buChar char="Ø"/>
            </a:pPr>
            <a:r>
              <a:rPr lang="en-GB" dirty="0"/>
              <a:t>Weakness:</a:t>
            </a:r>
          </a:p>
          <a:p>
            <a:pPr lvl="1">
              <a:buFont typeface="Wingdings" panose="05000000000000000000" pitchFamily="2" charset="2"/>
              <a:buChar char="Ø"/>
            </a:pPr>
            <a:r>
              <a:rPr lang="en-GB" dirty="0" smtClean="0"/>
              <a:t>Wireless connection is slower than wired</a:t>
            </a:r>
            <a:endParaRPr lang="en-GB" dirty="0"/>
          </a:p>
          <a:p>
            <a:pPr lvl="1">
              <a:buFont typeface="Wingdings" panose="05000000000000000000" pitchFamily="2" charset="2"/>
              <a:buChar char="Ø"/>
            </a:pPr>
            <a:r>
              <a:rPr lang="en-GB" dirty="0"/>
              <a:t>If the </a:t>
            </a:r>
            <a:r>
              <a:rPr lang="en-GB" dirty="0" smtClean="0"/>
              <a:t> router breaks down sharing </a:t>
            </a:r>
            <a:r>
              <a:rPr lang="en-GB" dirty="0" smtClean="0"/>
              <a:t>files</a:t>
            </a:r>
            <a:r>
              <a:rPr lang="en-GB" dirty="0"/>
              <a:t> </a:t>
            </a:r>
            <a:r>
              <a:rPr lang="en-GB" dirty="0" smtClean="0"/>
              <a:t>with other </a:t>
            </a:r>
            <a:r>
              <a:rPr lang="en-GB" dirty="0" smtClean="0"/>
              <a:t> </a:t>
            </a:r>
            <a:r>
              <a:rPr lang="en-GB" dirty="0" smtClean="0"/>
              <a:t>devices will not be possible</a:t>
            </a:r>
            <a:endParaRPr lang="en-GB" dirty="0"/>
          </a:p>
          <a:p>
            <a:pPr lvl="1">
              <a:buFont typeface="Wingdings" panose="05000000000000000000" pitchFamily="2" charset="2"/>
              <a:buChar char="Ø"/>
            </a:pPr>
            <a:r>
              <a:rPr lang="en-GB" dirty="0"/>
              <a:t>Viruses can spread to other computers throughout </a:t>
            </a:r>
            <a:r>
              <a:rPr lang="en-GB" dirty="0" smtClean="0"/>
              <a:t>the  </a:t>
            </a:r>
            <a:r>
              <a:rPr lang="en-GB" dirty="0"/>
              <a:t>network</a:t>
            </a:r>
          </a:p>
          <a:p>
            <a:pPr lvl="1">
              <a:buFont typeface="Wingdings" panose="05000000000000000000" pitchFamily="2" charset="2"/>
              <a:buChar char="Ø"/>
            </a:pPr>
            <a:endParaRPr lang="en-GB" dirty="0"/>
          </a:p>
        </p:txBody>
      </p:sp>
    </p:spTree>
    <p:extLst>
      <p:ext uri="{BB962C8B-B14F-4D97-AF65-F5344CB8AC3E}">
        <p14:creationId xmlns:p14="http://schemas.microsoft.com/office/powerpoint/2010/main" val="1725272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Multiplayer Gaming Network</a:t>
            </a:r>
            <a:endParaRPr lang="en-GB" dirty="0"/>
          </a:p>
        </p:txBody>
      </p:sp>
      <p:pic>
        <p:nvPicPr>
          <p:cNvPr id="6" name="Picture 5"/>
          <p:cNvPicPr>
            <a:picLocks noChangeAspect="1"/>
          </p:cNvPicPr>
          <p:nvPr/>
        </p:nvPicPr>
        <p:blipFill>
          <a:blip r:embed="rId2"/>
          <a:stretch>
            <a:fillRect/>
          </a:stretch>
        </p:blipFill>
        <p:spPr>
          <a:xfrm>
            <a:off x="1735703" y="1264555"/>
            <a:ext cx="9507063" cy="53477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p:cNvPicPr>
            <a:picLocks noChangeAspect="1"/>
          </p:cNvPicPr>
          <p:nvPr/>
        </p:nvPicPr>
        <p:blipFill>
          <a:blip r:embed="rId3"/>
          <a:stretch>
            <a:fillRect/>
          </a:stretch>
        </p:blipFill>
        <p:spPr>
          <a:xfrm>
            <a:off x="175087" y="2735179"/>
            <a:ext cx="4249379" cy="239027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p:cNvPicPr>
            <a:picLocks noChangeAspect="1"/>
          </p:cNvPicPr>
          <p:nvPr/>
        </p:nvPicPr>
        <p:blipFill>
          <a:blip r:embed="rId4"/>
          <a:stretch>
            <a:fillRect/>
          </a:stretch>
        </p:blipFill>
        <p:spPr>
          <a:xfrm>
            <a:off x="8094408" y="2830328"/>
            <a:ext cx="4232002" cy="2422357"/>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767038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Multiplayer Gaming Network</a:t>
            </a:r>
            <a:endParaRPr lang="en-GB" dirty="0"/>
          </a:p>
        </p:txBody>
      </p:sp>
      <p:pic>
        <p:nvPicPr>
          <p:cNvPr id="6" name="Picture 5"/>
          <p:cNvPicPr>
            <a:picLocks noChangeAspect="1"/>
          </p:cNvPicPr>
          <p:nvPr/>
        </p:nvPicPr>
        <p:blipFill>
          <a:blip r:embed="rId2"/>
          <a:stretch>
            <a:fillRect/>
          </a:stretch>
        </p:blipFill>
        <p:spPr>
          <a:xfrm>
            <a:off x="182216" y="1766890"/>
            <a:ext cx="6988252" cy="4014651"/>
          </a:xfrm>
          <a:prstGeom prst="rect">
            <a:avLst/>
          </a:prstGeom>
        </p:spPr>
      </p:pic>
      <p:sp>
        <p:nvSpPr>
          <p:cNvPr id="5" name="Content Placeholder 4"/>
          <p:cNvSpPr>
            <a:spLocks noGrp="1"/>
          </p:cNvSpPr>
          <p:nvPr>
            <p:ph idx="1"/>
          </p:nvPr>
        </p:nvSpPr>
        <p:spPr>
          <a:xfrm>
            <a:off x="7297783" y="1646574"/>
            <a:ext cx="4894217" cy="5091110"/>
          </a:xfrm>
        </p:spPr>
        <p:txBody>
          <a:bodyPr>
            <a:noAutofit/>
          </a:bodyPr>
          <a:lstStyle/>
          <a:p>
            <a:pPr marL="0" indent="0" algn="just">
              <a:buNone/>
            </a:pPr>
            <a:r>
              <a:rPr lang="en-GB" dirty="0" smtClean="0"/>
              <a:t>A multiplayer gaming network uses a client-server architecture,  the server usually is the host that runs the games and player input processing, a client is the player computer connected to a game  server.</a:t>
            </a:r>
            <a:r>
              <a:rPr lang="en-US" dirty="0"/>
              <a:t> The client and server communicate with each other by sending small data packets at a high frequency (usually 20 to 30 packets per second</a:t>
            </a:r>
            <a:r>
              <a:rPr lang="en-US" dirty="0" smtClean="0"/>
              <a:t>) </a:t>
            </a:r>
            <a:r>
              <a:rPr lang="en-US" dirty="0"/>
              <a:t>A client receives the current world state from the server and generates video and audio output based on these updates. The client also samples data from input devices (keyboard, mouse, microphone, etc.) and sends these input samples back to the server for further </a:t>
            </a:r>
            <a:r>
              <a:rPr lang="en-US" dirty="0" smtClean="0"/>
              <a:t>processing. Client only communicate with the server not between  them.</a:t>
            </a:r>
            <a:endParaRPr lang="en-GB" dirty="0"/>
          </a:p>
        </p:txBody>
      </p:sp>
    </p:spTree>
    <p:extLst>
      <p:ext uri="{BB962C8B-B14F-4D97-AF65-F5344CB8AC3E}">
        <p14:creationId xmlns:p14="http://schemas.microsoft.com/office/powerpoint/2010/main" val="1469939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Multiplayer network</a:t>
            </a:r>
            <a:br>
              <a:rPr lang="en-US" dirty="0" smtClean="0"/>
            </a:br>
            <a:endParaRPr lang="en-US" dirty="0"/>
          </a:p>
        </p:txBody>
      </p:sp>
      <p:sp>
        <p:nvSpPr>
          <p:cNvPr id="5" name="TextBox 4"/>
          <p:cNvSpPr txBox="1"/>
          <p:nvPr/>
        </p:nvSpPr>
        <p:spPr>
          <a:xfrm>
            <a:off x="5727032" y="1708484"/>
            <a:ext cx="6051884" cy="2031325"/>
          </a:xfrm>
          <a:prstGeom prst="rect">
            <a:avLst/>
          </a:prstGeom>
          <a:noFill/>
        </p:spPr>
        <p:txBody>
          <a:bodyPr wrap="square" rtlCol="0">
            <a:spAutoFit/>
          </a:bodyPr>
          <a:lstStyle/>
          <a:p>
            <a:r>
              <a:rPr lang="en-US" dirty="0" smtClean="0"/>
              <a:t>High demanding games requires more data to be transferred over the network having a slow connection to the internet  can seriously affect the user experience, like slow response from the player input and the action being carried out on the screen, also downloading time  can be affected by slow connection. </a:t>
            </a:r>
          </a:p>
        </p:txBody>
      </p:sp>
      <p:pic>
        <p:nvPicPr>
          <p:cNvPr id="6" name="Picture 5"/>
          <p:cNvPicPr>
            <a:picLocks noChangeAspect="1"/>
          </p:cNvPicPr>
          <p:nvPr/>
        </p:nvPicPr>
        <p:blipFill>
          <a:blip r:embed="rId2"/>
          <a:stretch>
            <a:fillRect/>
          </a:stretch>
        </p:blipFill>
        <p:spPr>
          <a:xfrm>
            <a:off x="481264" y="1708484"/>
            <a:ext cx="4792461" cy="2699753"/>
          </a:xfrm>
          <a:prstGeom prst="rect">
            <a:avLst/>
          </a:prstGeom>
        </p:spPr>
      </p:pic>
    </p:spTree>
    <p:extLst>
      <p:ext uri="{BB962C8B-B14F-4D97-AF65-F5344CB8AC3E}">
        <p14:creationId xmlns:p14="http://schemas.microsoft.com/office/powerpoint/2010/main" val="43449464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408</TotalTime>
  <Words>811</Words>
  <Application>Microsoft Macintosh PowerPoint</Application>
  <PresentationFormat>Widescreen</PresentationFormat>
  <Paragraphs>44</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Century Gothic</vt:lpstr>
      <vt:lpstr>Wingdings</vt:lpstr>
      <vt:lpstr>Wingdings 3</vt:lpstr>
      <vt:lpstr>Arial</vt:lpstr>
      <vt:lpstr>Wisp</vt:lpstr>
      <vt:lpstr>UNIT 11 </vt:lpstr>
      <vt:lpstr>What is a computer network </vt:lpstr>
      <vt:lpstr>Uses and features of computer networks </vt:lpstr>
      <vt:lpstr>SOHO NETWORK</vt:lpstr>
      <vt:lpstr>SOHO NETWORK  Features</vt:lpstr>
      <vt:lpstr>Strengths and weaknesses of SOHO NETWORK</vt:lpstr>
      <vt:lpstr>Multiplayer Gaming Network</vt:lpstr>
      <vt:lpstr>Multiplayer Gaming Network</vt:lpstr>
      <vt:lpstr>Multiplayer network </vt:lpstr>
      <vt:lpstr>Multiplayer gaming network strength and weakness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11</dc:title>
  <dc:creator>Edmund Martei</dc:creator>
  <cp:lastModifiedBy>Edmund Martei</cp:lastModifiedBy>
  <cp:revision>47</cp:revision>
  <dcterms:created xsi:type="dcterms:W3CDTF">2016-03-01T09:53:45Z</dcterms:created>
  <dcterms:modified xsi:type="dcterms:W3CDTF">2016-04-23T20:07:50Z</dcterms:modified>
</cp:coreProperties>
</file>